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91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72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0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92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68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3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25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71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1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84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06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ECF3E-9BBA-4863-AB12-FB089604F221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3370E-0CA7-4B4B-863D-89BF4D4FB9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96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819400" y="102876"/>
            <a:ext cx="20242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DFKakuPop-W5" panose="040B0509000000000000" pitchFamily="49" charset="-128"/>
                <a:ea typeface="DFKakuPop-W5" panose="040B0509000000000000" pitchFamily="49" charset="-128"/>
              </a:rPr>
              <a:t>賀</a:t>
            </a:r>
            <a:endParaRPr lang="zh-TW" altLang="en-US" sz="15000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DFKakuPop-W5" panose="040B0509000000000000" pitchFamily="49" charset="-128"/>
              <a:ea typeface="DFKakuPop-W5" panose="040B0509000000000000" pitchFamily="49" charset="-12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61827" y="3358098"/>
            <a:ext cx="6139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DFGGothic-EB" panose="020B0A00000000000000" pitchFamily="50" charset="-128"/>
                <a:ea typeface="DFGGothic-EB" panose="020B0A00000000000000" pitchFamily="50" charset="-128"/>
              </a:rPr>
              <a:t>健行科技大學 應用外語系 </a:t>
            </a:r>
            <a:endParaRPr lang="en-US" altLang="zh-TW" sz="4000" dirty="0" smtClean="0">
              <a:latin typeface="DFGGothic-EB" panose="020B0A00000000000000" pitchFamily="50" charset="-128"/>
              <a:ea typeface="DFGGothic-EB" panose="020B0A00000000000000" pitchFamily="50" charset="-128"/>
            </a:endParaRPr>
          </a:p>
          <a:p>
            <a:pPr algn="ctr"/>
            <a:r>
              <a:rPr lang="zh-TW" altLang="en-US" sz="4000" dirty="0" smtClean="0">
                <a:solidFill>
                  <a:srgbClr val="002060"/>
                </a:solidFill>
                <a:latin typeface="DFGGothic-EB" panose="020B0A00000000000000" pitchFamily="50" charset="-128"/>
                <a:ea typeface="DFGGothic-EB" panose="020B0A00000000000000" pitchFamily="50" charset="-128"/>
              </a:rPr>
              <a:t>陳昱廷 楊育欣 王凱瑞</a:t>
            </a:r>
            <a:r>
              <a:rPr lang="zh-TW" altLang="en-US" sz="4000" dirty="0" smtClean="0">
                <a:latin typeface="DFGGothic-EB" panose="020B0A00000000000000" pitchFamily="50" charset="-128"/>
                <a:ea typeface="DFGGothic-EB" panose="020B0A00000000000000" pitchFamily="50" charset="-128"/>
              </a:rPr>
              <a:t>同學</a:t>
            </a:r>
            <a:endParaRPr lang="zh-TW" altLang="en-US" sz="4000" dirty="0">
              <a:latin typeface="DFGGothic-EB" panose="020B0A00000000000000" pitchFamily="50" charset="-128"/>
              <a:ea typeface="DFGGothic-EB" panose="020B0A00000000000000" pitchFamily="50" charset="-128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819400" y="4835363"/>
            <a:ext cx="1861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FGGothic-EB" panose="020B0A00000000000000" pitchFamily="50" charset="-128"/>
                <a:ea typeface="DFGGothic-EB" panose="020B0A00000000000000" pitchFamily="50" charset="-128"/>
              </a:rPr>
              <a:t>榮獲</a:t>
            </a:r>
            <a:endParaRPr lang="en-US" altLang="zh-TW" sz="6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FGGothic-EB" panose="020B0A00000000000000" pitchFamily="50" charset="-128"/>
              <a:ea typeface="DFGGothic-EB" panose="020B0A00000000000000" pitchFamily="50" charset="-128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4" b="96499" l="7385" r="94769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237">
            <a:off x="5441593" y="7910680"/>
            <a:ext cx="1904813" cy="251142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122776" y="6158677"/>
            <a:ext cx="4964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latin typeface="DFGGothic-EB" panose="020B0A00000000000000" pitchFamily="50" charset="-128"/>
                <a:ea typeface="DFGGothic-EB" panose="020B0A00000000000000" pitchFamily="50" charset="-128"/>
              </a:rPr>
              <a:t>2017</a:t>
            </a:r>
            <a:r>
              <a:rPr lang="zh-TW" altLang="en-US" sz="4000" dirty="0" smtClean="0">
                <a:latin typeface="DFGGothic-EB" panose="020B0A00000000000000" pitchFamily="50" charset="-128"/>
                <a:ea typeface="DFGGothic-EB" panose="020B0A00000000000000" pitchFamily="50" charset="-128"/>
              </a:rPr>
              <a:t>致理盃國際商貿英語簡報競賽</a:t>
            </a:r>
            <a:endParaRPr lang="en-US" altLang="zh-TW" sz="4000" dirty="0" smtClean="0">
              <a:latin typeface="DFGGothic-EB" panose="020B0A00000000000000" pitchFamily="50" charset="-128"/>
              <a:ea typeface="DFGGothic-EB" panose="020B0A00000000000000" pitchFamily="50" charset="-128"/>
            </a:endParaRPr>
          </a:p>
          <a:p>
            <a:pPr algn="ctr"/>
            <a:r>
              <a:rPr lang="zh-TW" altLang="en-US" sz="4000" dirty="0" smtClean="0">
                <a:latin typeface="DFGGothic-EB" panose="020B0A00000000000000" pitchFamily="50" charset="-128"/>
                <a:ea typeface="DFGGothic-EB" panose="020B0A00000000000000" pitchFamily="50" charset="-128"/>
              </a:rPr>
              <a:t>大專組季軍</a:t>
            </a:r>
            <a:endParaRPr lang="zh-TW" altLang="en-US" sz="4000" dirty="0">
              <a:latin typeface="DFGGothic-EB" panose="020B0A00000000000000" pitchFamily="50" charset="-128"/>
              <a:ea typeface="DFGGothic-EB" panose="020B0A00000000000000" pitchFamily="50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99195" y="8517578"/>
            <a:ext cx="461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DFGGothic-EB" panose="020B0A00000000000000" pitchFamily="50" charset="-128"/>
                <a:ea typeface="DFGGothic-EB" panose="020B0A00000000000000" pitchFamily="50" charset="-128"/>
              </a:rPr>
              <a:t>指導老師：陳</a:t>
            </a:r>
            <a:r>
              <a:rPr lang="zh-TW" altLang="en-US" sz="3200" dirty="0" smtClean="0">
                <a:latin typeface="DFHeiW9-GB" panose="020B0909000000000000" pitchFamily="49" charset="-122"/>
                <a:ea typeface="DFHeiW9-GB" panose="020B0909000000000000" pitchFamily="49" charset="-122"/>
              </a:rPr>
              <a:t>徵</a:t>
            </a:r>
            <a:r>
              <a:rPr lang="zh-TW" altLang="en-US" sz="3200" dirty="0" smtClean="0">
                <a:latin typeface="DFGGothic-EB" panose="020B0A00000000000000" pitchFamily="50" charset="-128"/>
                <a:ea typeface="DFGGothic-EB" panose="020B0A00000000000000" pitchFamily="50" charset="-128"/>
              </a:rPr>
              <a:t>蔚老師</a:t>
            </a:r>
            <a:endParaRPr lang="zh-TW" altLang="en-US" sz="3200" dirty="0">
              <a:latin typeface="DFGGothic-EB" panose="020B0A00000000000000" pitchFamily="50" charset="-128"/>
              <a:ea typeface="DFGGothic-EB" panose="020B0A00000000000000" pitchFamily="50" charset="-128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38508" y="10076229"/>
            <a:ext cx="368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DFGGothic-EB" panose="020B0A00000000000000" pitchFamily="50" charset="-128"/>
                <a:ea typeface="DFGGothic-EB" panose="020B0A00000000000000" pitchFamily="50" charset="-128"/>
              </a:rPr>
              <a:t>應用外語系全體師生恭賀</a:t>
            </a:r>
            <a:endParaRPr lang="zh-TW" altLang="en-US" sz="2400" dirty="0">
              <a:solidFill>
                <a:srgbClr val="002060"/>
              </a:solidFill>
              <a:latin typeface="DFGGothic-EB" panose="020B0A00000000000000" pitchFamily="50" charset="-128"/>
              <a:ea typeface="DFGGothic-EB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1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40</Words>
  <Application>Microsoft Office PowerPoint</Application>
  <PresentationFormat>自訂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DFGGothic-EB</vt:lpstr>
      <vt:lpstr>DFHeiW9-GB</vt:lpstr>
      <vt:lpstr>DFKakuPop-W5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</cp:revision>
  <dcterms:created xsi:type="dcterms:W3CDTF">2017-10-20T01:13:18Z</dcterms:created>
  <dcterms:modified xsi:type="dcterms:W3CDTF">2017-10-20T02:26:19Z</dcterms:modified>
</cp:coreProperties>
</file>